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6" r:id="rId9"/>
    <p:sldId id="261" r:id="rId10"/>
    <p:sldId id="265" r:id="rId11"/>
    <p:sldId id="259" r:id="rId12"/>
    <p:sldId id="262" r:id="rId13"/>
    <p:sldId id="263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9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19.05.2016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19.05.2016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hand-in-ha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752"/>
            <a:ext cx="12192000" cy="346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</a:t>
            </a:r>
            <a:r>
              <a:rPr lang="de-DE" sz="2400" dirty="0" err="1" smtClean="0">
                <a:solidFill>
                  <a:srgbClr val="514A40"/>
                </a:solidFill>
                <a:latin typeface="Cambria"/>
              </a:rPr>
              <a:t>Einsetztbar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err="1" smtClean="0"/>
              <a:t>MakeyMakey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dirty="0" smtClean="0">
                <a:solidFill>
                  <a:srgbClr val="A85229"/>
                </a:solidFill>
                <a:latin typeface="Cambria"/>
              </a:rPr>
              <a:t>Einblick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Hand in Hand – Derzeitige Version 3.1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</a:rPr>
              <a:t>EazyKeyboard</a:t>
            </a:r>
            <a:r>
              <a:rPr lang="de-DE" dirty="0" smtClean="0">
                <a:solidFill>
                  <a:srgbClr val="514A40"/>
                </a:solidFill>
              </a:rPr>
              <a:t>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Man kann zwischen 2 Sprachen wechseln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1600" b="0" i="0" dirty="0" smtClean="0">
                <a:solidFill>
                  <a:srgbClr val="514A40"/>
                </a:solidFill>
                <a:latin typeface="Cambria"/>
              </a:rPr>
              <a:t>Deutsch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Englisch</a:t>
            </a:r>
            <a:endParaRPr lang="de-DE" sz="1600" b="0" i="0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>
                <a:solidFill>
                  <a:srgbClr val="514A40"/>
                </a:solidFill>
                <a:hlinkClick r:id="rId2"/>
              </a:rPr>
              <a:t>http://sakalandrej.github.io/hand-in-hand/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717292"/>
            <a:ext cx="9601200" cy="41148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Version 3.1:</a:t>
            </a:r>
          </a:p>
          <a:p>
            <a:pPr lvl="1"/>
            <a:r>
              <a:rPr lang="de-DE" sz="2400" dirty="0" smtClean="0"/>
              <a:t>Unser All-In-</a:t>
            </a:r>
            <a:r>
              <a:rPr lang="de-DE" sz="2400" dirty="0" err="1" smtClean="0"/>
              <a:t>One</a:t>
            </a:r>
            <a:r>
              <a:rPr lang="de-DE" sz="2400" dirty="0" smtClean="0"/>
              <a:t> Packet</a:t>
            </a:r>
          </a:p>
          <a:p>
            <a:pPr lvl="2"/>
            <a:r>
              <a:rPr lang="de-DE" sz="2000" dirty="0" smtClean="0"/>
              <a:t>Eine selbst designte Tastatur</a:t>
            </a:r>
          </a:p>
          <a:p>
            <a:pPr lvl="2"/>
            <a:r>
              <a:rPr lang="de-DE" sz="2000" dirty="0" err="1" smtClean="0"/>
              <a:t>Raspberry</a:t>
            </a:r>
            <a:r>
              <a:rPr lang="de-DE" sz="2000" dirty="0" smtClean="0"/>
              <a:t> Pi(2), </a:t>
            </a:r>
            <a:r>
              <a:rPr lang="de-AT" sz="2000" dirty="0"/>
              <a:t>Esp8266</a:t>
            </a:r>
            <a:endParaRPr lang="de-DE" sz="2000" dirty="0" smtClean="0"/>
          </a:p>
          <a:p>
            <a:pPr lvl="2"/>
            <a:r>
              <a:rPr lang="de-DE" sz="2000" dirty="0" smtClean="0"/>
              <a:t>Hand in Hand - Programm</a:t>
            </a:r>
          </a:p>
          <a:p>
            <a:pPr lvl="2"/>
            <a:endParaRPr lang="de-AT" sz="2000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135</Words>
  <Application>Microsoft Office PowerPoint</Application>
  <PresentationFormat>Breitbild</PresentationFormat>
  <Paragraphs>40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Hand in Hand</vt:lpstr>
      <vt:lpstr>Einführung</vt:lpstr>
      <vt:lpstr>Rückblick</vt:lpstr>
      <vt:lpstr>Einblick</vt:lpstr>
      <vt:lpstr>Ausblick</vt:lpstr>
      <vt:lpstr>Fritzing</vt:lpstr>
      <vt:lpstr>Klassen Übersicht</vt:lpstr>
      <vt:lpstr>Ablaufdiagramm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2016-05-19T08:43:30Z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